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8.png" ContentType="image/png"/>
  <Override PartName="/ppt/media/image13.png" ContentType="image/png"/>
  <Override PartName="/ppt/media/image7.png" ContentType="image/png"/>
  <Override PartName="/ppt/media/image12.png" ContentType="image/png"/>
  <Override PartName="/ppt/media/image9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000" cy="684900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000" cy="6849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/>
          <p:cNvSpPr/>
          <p:nvPr/>
        </p:nvSpPr>
        <p:spPr>
          <a:xfrm>
            <a:off x="1143000" y="857160"/>
            <a:ext cx="6856920" cy="514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1" name="CaixaDeTexto 1"/>
          <p:cNvSpPr/>
          <p:nvPr/>
        </p:nvSpPr>
        <p:spPr>
          <a:xfrm>
            <a:off x="1614600" y="3216960"/>
            <a:ext cx="2468880" cy="18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15"/>
          <p:cNvGrpSpPr/>
          <p:nvPr/>
        </p:nvGrpSpPr>
        <p:grpSpPr>
          <a:xfrm>
            <a:off x="4572000" y="1488240"/>
            <a:ext cx="2958120" cy="3529800"/>
            <a:chOff x="4572000" y="1488240"/>
            <a:chExt cx="2958120" cy="3529800"/>
          </a:xfrm>
        </p:grpSpPr>
        <p:grpSp>
          <p:nvGrpSpPr>
            <p:cNvPr id="43" name="Group 16"/>
            <p:cNvGrpSpPr/>
            <p:nvPr/>
          </p:nvGrpSpPr>
          <p:grpSpPr>
            <a:xfrm>
              <a:off x="4572000" y="1488240"/>
              <a:ext cx="2958120" cy="3529440"/>
              <a:chOff x="4572000" y="1488240"/>
              <a:chExt cx="2958120" cy="3529440"/>
            </a:xfrm>
          </p:grpSpPr>
          <p:sp>
            <p:nvSpPr>
              <p:cNvPr id="44" name="Freeform: Shape 20"/>
              <p:cNvSpPr/>
              <p:nvPr/>
            </p:nvSpPr>
            <p:spPr>
              <a:xfrm>
                <a:off x="4572000" y="1488240"/>
                <a:ext cx="2958120" cy="352944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3529440"/>
                  <a:gd name="textAreaBottom" fmla="*/ 3530520 h 352944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>
              <a:xfrm>
                <a:off x="4572000" y="1488240"/>
                <a:ext cx="2958120" cy="352944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3529440"/>
                  <a:gd name="textAreaBottom" fmla="*/ 3530520 h 352944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" name="Group 17"/>
            <p:cNvGrpSpPr/>
            <p:nvPr/>
          </p:nvGrpSpPr>
          <p:grpSpPr>
            <a:xfrm>
              <a:off x="4572000" y="3961080"/>
              <a:ext cx="2958120" cy="1056960"/>
              <a:chOff x="4572000" y="3961080"/>
              <a:chExt cx="2958120" cy="1056960"/>
            </a:xfrm>
          </p:grpSpPr>
          <p:sp>
            <p:nvSpPr>
              <p:cNvPr id="47" name="Freeform: Shape 18"/>
              <p:cNvSpPr/>
              <p:nvPr/>
            </p:nvSpPr>
            <p:spPr>
              <a:xfrm>
                <a:off x="4572000" y="3961080"/>
                <a:ext cx="2958120" cy="105696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1056960"/>
                  <a:gd name="textAreaBottom" fmla="*/ 1058040 h 105696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Freeform: Shape 19"/>
              <p:cNvSpPr/>
              <p:nvPr/>
            </p:nvSpPr>
            <p:spPr>
              <a:xfrm>
                <a:off x="4572000" y="3961080"/>
                <a:ext cx="2958120" cy="105696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1056960"/>
                  <a:gd name="textAreaBottom" fmla="*/ 1058040 h 105696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4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6640" cy="997200"/>
          </a:xfrm>
          <a:prstGeom prst="rect">
            <a:avLst/>
          </a:prstGeom>
          <a:ln w="0">
            <a:noFill/>
          </a:ln>
        </p:spPr>
      </p:pic>
      <p:pic>
        <p:nvPicPr>
          <p:cNvPr id="5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8960" cy="68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467000" y="857160"/>
            <a:ext cx="5936400" cy="55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Por isso vos digo: Não andeis cuidadosos quanto à vossa vida, pelo que haveis de comer ou pelo que haveis de beber; nem quanto ao vosso corpo, pelo que haveis de vestir. Não é a vida mais do que o mantimento, e o corpo mais do que o vestuário?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Mateus 6: 25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1305000" y="-1781640"/>
            <a:ext cx="6368400" cy="66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Olhai para as aves do céu, que nem semeiam, nem segam, nem ajuntam em celeiros; e vosso Pai celestial as alimenta. Não tendes vós muito mais valor do que elas?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Mateus 6 : 26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467000" y="857160"/>
            <a:ext cx="593640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E qual de vós poderá, com todos os seus cuidados, acrescentar um côvado à sua estatura?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Mateus 6: 27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521000" y="1019160"/>
            <a:ext cx="6161040" cy="40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E, quanto ao vestuário, por que andais solícitos? Olhai para os lírios do campo, como eles crescem; não trabalham nem fiam;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Mateus 6: 28 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467000" y="857160"/>
            <a:ext cx="593640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 E eu vos digo que nem mesmo Salomão, em toda a sua glória, se vestiu como qualquer deles.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Mateus 6: 29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4"/>
          <p:cNvSpPr/>
          <p:nvPr/>
        </p:nvSpPr>
        <p:spPr>
          <a:xfrm>
            <a:off x="1467000" y="857160"/>
            <a:ext cx="5936400" cy="50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CustomShape 5"/>
          <p:cNvSpPr/>
          <p:nvPr/>
        </p:nvSpPr>
        <p:spPr>
          <a:xfrm>
            <a:off x="1467000" y="857160"/>
            <a:ext cx="5936400" cy="37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Pois, se Deus assim veste a erva do campo, que hoje existe, e amanhã é lançada no forno, não vos vestirá muito mais a vós, homens de pouca fé?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Mateus 6: 30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291680" y="1042560"/>
            <a:ext cx="627444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Times New Roman"/>
              </a:rPr>
              <a:t> 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 Não andeis, pois, inquietos, dizendo: Que comeremos, ou que beberemos, ou com que nos vestiremos?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Mateus 6: 31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1147320" y="748800"/>
            <a:ext cx="6726240" cy="436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Porque todas estas coisas os gentios procuram. Decerto vosso Pai celestial bem sabe que necessitais de todas estas coisas;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Mateus 6: 31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5080" cy="68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5320" cy="706536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2120040" y="2846520"/>
            <a:ext cx="490104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80000" cy="685800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 txBox="1"/>
          <p:nvPr/>
        </p:nvSpPr>
        <p:spPr>
          <a:xfrm>
            <a:off x="735480" y="502920"/>
            <a:ext cx="846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>
                <a:solidFill>
                  <a:srgbClr val="000000"/>
                </a:solidFill>
                <a:latin typeface="Arial Black"/>
                <a:ea typeface="DejaVu Sans"/>
              </a:rPr>
              <a:t>O que na verdade importa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440" cy="7049880"/>
          </a:xfrm>
          <a:prstGeom prst="rect">
            <a:avLst/>
          </a:prstGeom>
          <a:ln w="0"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1135800" y="2347560"/>
            <a:ext cx="68716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40120" cy="6858000"/>
          </a:xfrm>
          <a:prstGeom prst="rect">
            <a:avLst/>
          </a:prstGeom>
          <a:ln w="0">
            <a:noFill/>
          </a:ln>
        </p:spPr>
      </p:pic>
      <p:pic>
        <p:nvPicPr>
          <p:cNvPr id="54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7040" cy="69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600" cy="69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1839600" y="2531880"/>
            <a:ext cx="6207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6"/>
          <p:cNvSpPr/>
          <p:nvPr/>
        </p:nvSpPr>
        <p:spPr>
          <a:xfrm>
            <a:off x="1839600" y="2531880"/>
            <a:ext cx="6207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4200" spc="-1" strike="noStrike">
                <a:solidFill>
                  <a:srgbClr val="000000"/>
                </a:solidFill>
                <a:latin typeface="Arial Black"/>
                <a:ea typeface="DejaVu Sans"/>
              </a:rPr>
              <a:t>Hino do cc: 381</a:t>
            </a:r>
            <a:endParaRPr b="0" lang="pt-BR" sz="4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2341440" y="911160"/>
            <a:ext cx="44398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1331280" y="1989720"/>
            <a:ext cx="649692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1644480" y="1321200"/>
            <a:ext cx="5854680" cy="29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Porque eu, o Senhor teu Deus, te tomo pela tua mão direita; e te digo: Não temas, eu te ajudo.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Isaías 41: 13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4000" cy="7404120"/>
          </a:xfrm>
          <a:prstGeom prst="rect">
            <a:avLst/>
          </a:prstGeom>
          <a:ln w="0"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2021760" y="2026080"/>
            <a:ext cx="492120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305000" y="-1781640"/>
            <a:ext cx="6368400" cy="671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Ninguém pode servir a dois senhores; porque ou há de odiar um e amar o outro, ou se dedicará a um e desprezará o outro. Não podeis servir a Deus e a Mamom.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Mateus 6: 24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302120" y="928080"/>
            <a:ext cx="659412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Mateus 6: 24 ao 32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225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2024-08-18T21:07:13Z</dcterms:modified>
  <cp:revision>100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